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08" r:id="rId5"/>
    <p:sldId id="25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7" r:id="rId16"/>
    <p:sldId id="319" r:id="rId17"/>
    <p:sldId id="320" r:id="rId18"/>
    <p:sldId id="322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56" autoAdjust="0"/>
    <p:restoredTop sz="94660"/>
  </p:normalViewPr>
  <p:slideViewPr>
    <p:cSldViewPr>
      <p:cViewPr>
        <p:scale>
          <a:sx n="82" d="100"/>
          <a:sy n="82" d="100"/>
        </p:scale>
        <p:origin x="-79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lumMod val="94000"/>
                <a:lumOff val="6000"/>
              </a:srgbClr>
            </a:gs>
            <a:gs pos="30000">
              <a:srgbClr val="66008F">
                <a:lumMod val="82000"/>
                <a:lumOff val="18000"/>
              </a:srgbClr>
            </a:gs>
            <a:gs pos="64999">
              <a:srgbClr val="BA0066">
                <a:lumMod val="63000"/>
                <a:lumOff val="37000"/>
              </a:srgbClr>
            </a:gs>
            <a:gs pos="89999">
              <a:srgbClr val="FF0000">
                <a:lumMod val="86000"/>
                <a:lumOff val="14000"/>
              </a:srgbClr>
            </a:gs>
            <a:gs pos="100000">
              <a:srgbClr val="FF8200">
                <a:lumMod val="59000"/>
                <a:lumOff val="4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547 из 162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 txBox="1">
            <a:spLocks/>
          </p:cNvSpPr>
          <p:nvPr/>
        </p:nvSpPr>
        <p:spPr bwMode="auto">
          <a:xfrm>
            <a:off x="0" y="333375"/>
            <a:ext cx="644366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3600" b="1" dirty="0" smtClean="0">
                <a:latin typeface="Arial" charset="0"/>
              </a:rPr>
              <a:t>20 января </a:t>
            </a:r>
            <a:r>
              <a:rPr lang="ru-RU" sz="3600" b="1" dirty="0" smtClean="0">
                <a:latin typeface="Arial" charset="0"/>
              </a:rPr>
              <a:t>2020 </a:t>
            </a:r>
            <a:r>
              <a:rPr lang="ru-RU" sz="3600" b="1" dirty="0" smtClean="0">
                <a:latin typeface="Arial" charset="0"/>
              </a:rPr>
              <a:t>года </a:t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solidFill>
                  <a:srgbClr val="FF3300"/>
                </a:solidFill>
                <a:latin typeface="Arial" charset="0"/>
              </a:rPr>
              <a:t>75 годовщина</a:t>
            </a:r>
            <a:r>
              <a:rPr lang="ru-RU" sz="3600" b="1" dirty="0" smtClean="0">
                <a:latin typeface="Arial" charset="0"/>
              </a:rPr>
              <a:t> </a:t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>со дня освобождения</a:t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> города Острогожска </a:t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>от немецко-фашистских захватчиков.</a:t>
            </a:r>
          </a:p>
        </p:txBody>
      </p:sp>
      <p:pic>
        <p:nvPicPr>
          <p:cNvPr id="4" name="Picture 2" descr="C:\Users\Lena\Desktop\gorsad_vorota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1B2D1F"/>
              </a:clrFrom>
              <a:clrTo>
                <a:srgbClr val="1B2D1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102970"/>
            <a:ext cx="8208912" cy="27550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87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нь освобождения Острогожска\фото\29 ущерб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24744"/>
            <a:ext cx="4101539" cy="286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Ученик\Desktop\фото\normal_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5032" y="1124743"/>
            <a:ext cx="4124472" cy="286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601" y="4161631"/>
            <a:ext cx="4251122" cy="240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1714" y="177679"/>
            <a:ext cx="3906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Голод и разруха…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4149079"/>
            <a:ext cx="4355977" cy="234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4404528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65" y="4149080"/>
            <a:ext cx="4251122" cy="239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86621465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239" y="980728"/>
            <a:ext cx="4355976" cy="295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8442" y="177679"/>
            <a:ext cx="7364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Множество исковерканных судеб…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66008" cy="3353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06937"/>
            <a:ext cx="5328592" cy="37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Картинка 69 из 1622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161164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9377" y="476672"/>
            <a:ext cx="63062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Острогожско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Россошанская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операция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26" y="2708920"/>
            <a:ext cx="4383740" cy="350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7" descr="ОСВОБОЖДЕНИ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424847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4626" y="217427"/>
            <a:ext cx="60017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С 18 по 20 января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велись ожесточенные бои…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Нажмите, чтобы посмотреть в полный размер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40" y="3789040"/>
            <a:ext cx="5832648" cy="291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3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4184" y="1158614"/>
            <a:ext cx="5160008" cy="252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4600" y="81396"/>
            <a:ext cx="84553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Город освобожден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от немецко – фашистских захватчиков…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amonov_M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003" y="1052736"/>
            <a:ext cx="19427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422" y="4005064"/>
            <a:ext cx="152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Мамонов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Митрофан </a:t>
            </a:r>
          </a:p>
          <a:p>
            <a:pPr lvl="0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Мамонович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4" name="Picture 5" descr="75101_20577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0886" y="4466728"/>
            <a:ext cx="1906297" cy="219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323834" y="6092886"/>
            <a:ext cx="161705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П.М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Бежко</a:t>
            </a:r>
            <a:endParaRPr lang="ru-RU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11" descr="Генерал-майор ВОВ Ладыгин Иван Иванович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4034" y="1445919"/>
            <a:ext cx="2003725" cy="252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17258" y="3971828"/>
            <a:ext cx="167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И.И.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</a:rPr>
              <a:t>Ладыгин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8" name="Picture 16" descr="5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683" y="4466728"/>
            <a:ext cx="1995487" cy="219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992170" y="6228379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</a:rPr>
              <a:t>В.Г.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</a:rPr>
              <a:t>Засеев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</a:endParaRPr>
          </a:p>
        </p:txBody>
      </p:sp>
      <p:pic>
        <p:nvPicPr>
          <p:cNvPr id="10" name="Picture 7" descr="p_f2aa970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4884" y="1052735"/>
            <a:ext cx="1878640" cy="281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236297" y="3871409"/>
            <a:ext cx="1757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Жигульский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Иван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Григорьевич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260" y="217426"/>
            <a:ext cx="79407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В освобождении города участвовали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126 </a:t>
            </a:r>
            <a:r>
              <a:rPr lang="ru-RU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Острогожцев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81518"/>
            <a:ext cx="5950040" cy="306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101002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83" y="3429000"/>
            <a:ext cx="5733522" cy="327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9136" y="259398"/>
            <a:ext cx="2862064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 ВАМ, ПАВШИЕ! </a:t>
            </a:r>
          </a:p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СЛАВА-БЕССМЕРТНЫЕ!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61048"/>
            <a:ext cx="297502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Мемориальный комплекс в честь </a:t>
            </a:r>
            <a:r>
              <a:rPr lang="ru-RU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Острогожско</a:t>
            </a: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 – </a:t>
            </a:r>
            <a:r>
              <a:rPr lang="ru-RU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Россошанской</a:t>
            </a: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 операции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Открыт в 2003 г.</a:t>
            </a:r>
            <a:endParaRPr lang="ru-RU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959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63" y="423316"/>
            <a:ext cx="4752975" cy="35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88640"/>
            <a:ext cx="3057484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 ВАМ, ПАВШИЕ! </a:t>
            </a:r>
          </a:p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СЛАВА-БЕССМЕРТНЫЕ!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 descr="2899-Memorial-voinam-v-gorodskom-parke-Ostrogozhsk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352282"/>
            <a:ext cx="3638123" cy="532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8440" y="4176347"/>
            <a:ext cx="4572000" cy="246221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Аллея героев</a:t>
            </a:r>
          </a:p>
          <a:p>
            <a:pPr lvl="0">
              <a:spcBef>
                <a:spcPct val="0"/>
              </a:spcBef>
              <a:defRPr/>
            </a:pP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Открыта 6 мая 2005 г.</a:t>
            </a:r>
          </a:p>
          <a:p>
            <a:pPr lvl="0" algn="ctr">
              <a:spcBef>
                <a:spcPct val="0"/>
              </a:spcBef>
              <a:defRPr/>
            </a:pPr>
            <a:endParaRPr lang="ru-RU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Sans Unicode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Sans Unicode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Памятник «Победы»  в городском </a:t>
            </a: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саду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cs typeface="Times New Roman" pitchFamily="18" charset="0"/>
              </a:rPr>
              <a:t>Открыт в мае 1967 г.</a:t>
            </a:r>
            <a:endParaRPr lang="ru-RU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932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70 лет освобождения г.Острогожска\презентация\4 памятник танкТ-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1026895"/>
            <a:ext cx="5469542" cy="297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Lena\Desktop\normal_P139018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39" y="1962999"/>
            <a:ext cx="399881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97858" y="90791"/>
            <a:ext cx="2637948" cy="187220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Памятник «Танк Т -34»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открыт в канун празднования  </a:t>
            </a:r>
            <a:b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</a:b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50 - </a:t>
            </a:r>
            <a:r>
              <a:rPr kumimoji="0" lang="ru-RU" sz="1600" u="none" strike="noStrike" kern="1200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летия</a:t>
            </a: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 Победы  -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6 мая 1995 г</a:t>
            </a: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</a:rPr>
              <a:t>. </a:t>
            </a:r>
            <a:endParaRPr kumimoji="0" lang="ru-RU" sz="160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/>
              <a:ea typeface="+mj-ea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55976" y="4005063"/>
            <a:ext cx="4605446" cy="109546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</a:rPr>
              <a:t>Стела </a:t>
            </a:r>
            <a:r>
              <a:rPr kumimoji="0" lang="ru-RU" sz="1600" u="none" strike="noStrike" kern="1200" spc="150" normalizeH="0" baseline="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</a:rPr>
              <a:t>Острогожско-Россошанской</a:t>
            </a: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</a:rPr>
              <a:t> операции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</a:rPr>
              <a:t>Открыта 7 мая 2010 г.</a:t>
            </a:r>
            <a:endParaRPr kumimoji="0" lang="ru-RU" sz="160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6" name="Picture 2" descr="C:\Users\Lena\Desktop\w500_avg_07050101802_2_n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3636"/>
            <a:ext cx="9144000" cy="173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088" y="188640"/>
            <a:ext cx="341752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 ВАМ, ПАВШИЕ! </a:t>
            </a:r>
          </a:p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СЛАВА-БЕССМЕРТНЫЕ!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11-Vechnyj-ogon-v-Ostrogozhsk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852" y="986294"/>
            <a:ext cx="8458603" cy="514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4088" y="188640"/>
            <a:ext cx="341752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 ВАМ, ПАВШИЕ! </a:t>
            </a:r>
          </a:p>
          <a:p>
            <a:pPr marL="411163" lvl="0" indent="-342900" fontAlgn="base">
              <a:spcBef>
                <a:spcPts val="700"/>
              </a:spcBef>
              <a:spcAft>
                <a:spcPct val="0"/>
              </a:spcAft>
              <a:buClr>
                <a:srgbClr val="EAEBDE"/>
              </a:buClr>
              <a:buSzPct val="95000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СЛАВА-БЕССМЕРТНЫЕ!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61867" y="6237312"/>
            <a:ext cx="8583754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Times New Roman" pitchFamily="18" charset="0"/>
              </a:rPr>
              <a:t>Мемориал «Вечный огонь» (братская могила №223)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16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</a:rPr>
              <a:t>Открыт 9 мая 1970 года.</a:t>
            </a:r>
            <a:endParaRPr kumimoji="0" lang="ru-RU" sz="160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45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_887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1764"/>
            <a:ext cx="8930692" cy="232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8" descr="Картинка 36 из 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659" y="4077072"/>
            <a:ext cx="4248150" cy="25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артинка 96 из 1622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50" y="4077072"/>
            <a:ext cx="4032250" cy="264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6150" y="2505115"/>
            <a:ext cx="8353425" cy="12060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3200" b="1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20 января 1943 г.</a:t>
            </a:r>
          </a:p>
          <a:p>
            <a:pPr algn="ctr"/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Памятная дата для всех </a:t>
            </a:r>
            <a:r>
              <a:rPr lang="ru-RU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острогожцев</a:t>
            </a: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  <a:b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 Дата  славы, счастья, веры в жизнь.</a:t>
            </a:r>
          </a:p>
        </p:txBody>
      </p:sp>
    </p:spTree>
    <p:extLst>
      <p:ext uri="{BB962C8B-B14F-4D97-AF65-F5344CB8AC3E}">
        <p14:creationId xmlns:p14="http://schemas.microsoft.com/office/powerpoint/2010/main" val="31178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068960"/>
            <a:ext cx="8353425" cy="70786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1418 </a:t>
            </a:r>
            <a:r>
              <a:rPr lang="ru-RU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дней сражались жители нашего края.</a:t>
            </a:r>
            <a:endParaRPr lang="ru-RU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3" name="Picture 5" descr="Картинка 438 из 16228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8635"/>
            <a:ext cx="3744416" cy="289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Картинка 551 из 1622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81786"/>
            <a:ext cx="3672657" cy="288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900igr.net/up/datai/62189/0014-026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765" y="189845"/>
            <a:ext cx="4395964" cy="287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856956/pub_5cdfad2ffb990000b394aac1_5cdfc116d4651700b3b35379/scale_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66390"/>
            <a:ext cx="4392736" cy="287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nevelikc.ru/wp-content/uploads/2015/05/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964360" cy="29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my-school8.info/uploads/gallery/comthumb/105/pomosch-kolhoznikov-v-stroitelst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57" y="160338"/>
            <a:ext cx="3977818" cy="249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Администратор\Desktop\презентации шаблоны\oboronnyy-zavod-konveyer-s-bolvankam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108" y="160338"/>
            <a:ext cx="4508486" cy="249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im2-tub-ru.yandex.net/i?id=306425570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108" y="3645024"/>
            <a:ext cx="4494544" cy="298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5576" y="2655515"/>
            <a:ext cx="8805018" cy="9895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Дети, старики, женщины рыли окопы, вставали к станкам на фабриках и заводах, гасили на крышах домов зажигательные бомбы, работали санитарами.</a:t>
            </a:r>
            <a:endParaRPr lang="ru-RU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83956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73" y="2060848"/>
            <a:ext cx="4789721" cy="439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w07_3c14874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455615" cy="422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0188" y="301586"/>
            <a:ext cx="8353425" cy="70786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Враги пришли всё уничтожить…</a:t>
            </a:r>
          </a:p>
        </p:txBody>
      </p:sp>
    </p:spTree>
    <p:extLst>
      <p:ext uri="{BB962C8B-B14F-4D97-AF65-F5344CB8AC3E}">
        <p14:creationId xmlns:p14="http://schemas.microsoft.com/office/powerpoint/2010/main" val="5764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353425" cy="1080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F0F2D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F2D8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200 дней и ночей находился наш город в немецкой </a:t>
            </a:r>
            <a:r>
              <a:rPr lang="ru-RU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аккупации</a:t>
            </a:r>
            <a:endParaRPr lang="ru-RU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истратор\Рабочий стол\острог3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97740"/>
            <a:ext cx="4320728" cy="466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Администратор\Рабочий стол\острог1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672" y="1997740"/>
            <a:ext cx="4193606" cy="466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6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2 школа  №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968552" cy="400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Ученик\Desktop\фото\normal_06 аптека.JPG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/>
          <a:stretch>
            <a:fillRect/>
          </a:stretch>
        </p:blipFill>
        <p:spPr bwMode="auto">
          <a:xfrm>
            <a:off x="4846315" y="188640"/>
            <a:ext cx="4149674" cy="2825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18833"/>
            <a:ext cx="3971933" cy="2834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275005" y="484343"/>
            <a:ext cx="28370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Разрушены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все здания…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ostrogozhsk.ru/photo/albums/userpics/10011/normal_20_Sparta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16" y="1412776"/>
            <a:ext cx="4287667" cy="506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http://ostrogozhsk.ru/photo/albums/userpics/10011/normal_22_Gimnazi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45868" cy="506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6057" y="51211"/>
            <a:ext cx="76599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Разрушены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памятники истории и архитектуры…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3089"/>
            <a:ext cx="4392488" cy="493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45 пленны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1"/>
            <a:ext cx="4023130" cy="280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 descr="http://www.ostrogozhsk.ru/history/dvizhok/data/upimages/vov_1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051162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549" y="217427"/>
            <a:ext cx="3304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Новые </a:t>
            </a:r>
          </a:p>
          <a:p>
            <a:pPr lvl="0"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хозяева города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223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22</cp:revision>
  <dcterms:created xsi:type="dcterms:W3CDTF">2020-04-08T09:45:09Z</dcterms:created>
  <dcterms:modified xsi:type="dcterms:W3CDTF">2020-05-14T15:26:36Z</dcterms:modified>
</cp:coreProperties>
</file>